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83" autoAdjust="0"/>
    <p:restoredTop sz="94575" autoAdjust="0"/>
  </p:normalViewPr>
  <p:slideViewPr>
    <p:cSldViewPr snapToGrid="0">
      <p:cViewPr>
        <p:scale>
          <a:sx n="75" d="100"/>
          <a:sy n="75" d="100"/>
        </p:scale>
        <p:origin x="-208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53333F9-4502-47C2-9FFC-517511C65165}" type="slidenum">
              <a:rPr lang="en-US" altLang="en-US"/>
              <a:pPr/>
              <a:t>‹#›</a:t>
            </a:fld>
            <a:endParaRPr lang="en-US" altLang="en-US"/>
          </a:p>
        </p:txBody>
      </p:sp>
    </p:spTree>
    <p:extLst>
      <p:ext uri="{BB962C8B-B14F-4D97-AF65-F5344CB8AC3E}">
        <p14:creationId xmlns:p14="http://schemas.microsoft.com/office/powerpoint/2010/main" val="23193603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0423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8440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2563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89270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10765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93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360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863095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470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48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894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64660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200" b="1" dirty="0" smtClean="0"/>
              <a:t>Alyssa’s Baffling Bacteria</a:t>
            </a:r>
          </a:p>
          <a:p>
            <a:pPr algn="ctr"/>
            <a:endParaRPr lang="en-US" altLang="en-US" sz="1200" b="1" dirty="0"/>
          </a:p>
          <a:p>
            <a:r>
              <a:rPr lang="en-US" altLang="en-US" sz="1100" dirty="0"/>
              <a:t>While </a:t>
            </a:r>
            <a:r>
              <a:rPr lang="en-US" altLang="en-US" sz="1100" dirty="0" smtClean="0"/>
              <a:t>Alyssa </a:t>
            </a:r>
            <a:r>
              <a:rPr lang="en-US" altLang="en-US" sz="1100" dirty="0"/>
              <a:t>was in math class one day she was complaining that Mr. Mangham was being </a:t>
            </a:r>
            <a:r>
              <a:rPr lang="en-US" altLang="en-US" sz="1100" dirty="0" smtClean="0"/>
              <a:t>unfair.  </a:t>
            </a:r>
            <a:r>
              <a:rPr lang="en-US" altLang="en-US" sz="1100" dirty="0"/>
              <a:t>Little did she know that the streptococcus bacteria was in the air and while her mouth was open this bacteria, which causes strep throat, attacked her.  This bacteria can reproduce every twenty minutes.  According to a source if the bacteria continues to multiply unchecked, at the end of 24 hours this colony of bacteria would have a mass of two million pounds.  Needless to say, this couldn’t really happen in your throat.  If </a:t>
            </a:r>
            <a:r>
              <a:rPr lang="en-US" altLang="en-US" sz="1100" b="1" dirty="0"/>
              <a:t>you </a:t>
            </a:r>
            <a:r>
              <a:rPr lang="en-US" altLang="en-US" sz="1100" dirty="0"/>
              <a:t>inhaled a single strep bacterium today at noon, and it reproduced, unchecked, every 20 minutes, at what approximate time would the colony outweigh you?</a:t>
            </a:r>
          </a:p>
        </p:txBody>
      </p:sp>
      <p:sp>
        <p:nvSpPr>
          <p:cNvPr id="23565" name="Text Box 13"/>
          <p:cNvSpPr txBox="1">
            <a:spLocks noChangeArrowheads="1"/>
          </p:cNvSpPr>
          <p:nvPr/>
        </p:nvSpPr>
        <p:spPr bwMode="auto">
          <a:xfrm>
            <a:off x="3492500" y="165100"/>
            <a:ext cx="57740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dirty="0" smtClean="0"/>
              <a:t>Bonus</a:t>
            </a:r>
            <a:endParaRPr lang="en-US" alt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5236</TotalTime>
  <Words>134</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76</cp:revision>
  <cp:lastPrinted>2001-04-26T02:59:36Z</cp:lastPrinted>
  <dcterms:created xsi:type="dcterms:W3CDTF">2000-09-03T02:04:07Z</dcterms:created>
  <dcterms:modified xsi:type="dcterms:W3CDTF">2014-05-03T21:15:39Z</dcterms:modified>
</cp:coreProperties>
</file>